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  <p:sldMasterId id="2147483653" r:id="rId5"/>
  </p:sldMasterIdLst>
  <p:notesMasterIdLst>
    <p:notesMasterId r:id="rId8"/>
  </p:notesMasterIdLst>
  <p:sldIdLst>
    <p:sldId id="256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F41FB-9D08-B193-EBDC-78528D8DB9A4}" name="Aaron Myrie" initials="AM" userId="S::Aaron.Myrie@dft.gov.uk::c940499d-0258-4d32-8fe8-8703ffea05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9AE5DF-4ABD-4BD3-8E08-71E93554B8C8}">
  <a:tblStyle styleId="{229AE5DF-4ABD-4BD3-8E08-71E93554B8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Myrie" userId="c940499d-0258-4d32-8fe8-8703ffea0597" providerId="ADAL" clId="{BFF3FB58-C428-4F0A-AD12-EA078C593134}"/>
    <pc:docChg chg="mod modSld modMainMaster">
      <pc:chgData name="Aaron Myrie" userId="c940499d-0258-4d32-8fe8-8703ffea0597" providerId="ADAL" clId="{BFF3FB58-C428-4F0A-AD12-EA078C593134}" dt="2026-02-10T10:51:36.981" v="39" actId="20577"/>
      <pc:docMkLst>
        <pc:docMk/>
      </pc:docMkLst>
      <pc:sldChg chg="modSp mod">
        <pc:chgData name="Aaron Myrie" userId="c940499d-0258-4d32-8fe8-8703ffea0597" providerId="ADAL" clId="{BFF3FB58-C428-4F0A-AD12-EA078C593134}" dt="2026-02-10T10:51:36.981" v="39" actId="20577"/>
        <pc:sldMkLst>
          <pc:docMk/>
          <pc:sldMk cId="0" sldId="259"/>
        </pc:sldMkLst>
        <pc:spChg chg="mod">
          <ac:chgData name="Aaron Myrie" userId="c940499d-0258-4d32-8fe8-8703ffea0597" providerId="ADAL" clId="{BFF3FB58-C428-4F0A-AD12-EA078C593134}" dt="2026-02-10T10:51:18.662" v="15" actId="6549"/>
          <ac:spMkLst>
            <pc:docMk/>
            <pc:sldMk cId="0" sldId="259"/>
            <ac:spMk id="65" creationId="{00000000-0000-0000-0000-000000000000}"/>
          </ac:spMkLst>
        </pc:spChg>
        <pc:spChg chg="mod">
          <ac:chgData name="Aaron Myrie" userId="c940499d-0258-4d32-8fe8-8703ffea0597" providerId="ADAL" clId="{BFF3FB58-C428-4F0A-AD12-EA078C593134}" dt="2026-02-10T10:51:36.981" v="39" actId="20577"/>
          <ac:spMkLst>
            <pc:docMk/>
            <pc:sldMk cId="0" sldId="259"/>
            <ac:spMk id="68" creationId="{00000000-0000-0000-0000-000000000000}"/>
          </ac:spMkLst>
        </pc:spChg>
      </pc:sldChg>
      <pc:sldMasterChg chg="addSp mod">
        <pc:chgData name="Aaron Myrie" userId="c940499d-0258-4d32-8fe8-8703ffea0597" providerId="ADAL" clId="{BFF3FB58-C428-4F0A-AD12-EA078C593134}" dt="2026-02-10T10:51:11.948" v="0" actId="33475"/>
        <pc:sldMasterMkLst>
          <pc:docMk/>
          <pc:sldMasterMk cId="0" sldId="2147483652"/>
        </pc:sldMasterMkLst>
        <pc:spChg chg="add">
          <ac:chgData name="Aaron Myrie" userId="c940499d-0258-4d32-8fe8-8703ffea0597" providerId="ADAL" clId="{BFF3FB58-C428-4F0A-AD12-EA078C593134}" dt="2026-02-10T10:51:11.948" v="0" actId="33475"/>
          <ac:spMkLst>
            <pc:docMk/>
            <pc:sldMasterMk cId="0" sldId="2147483652"/>
            <ac:spMk id="4" creationId="{07817879-D481-9399-8322-B55C2B8842B1}"/>
          </ac:spMkLst>
        </pc:spChg>
        <pc:spChg chg="add">
          <ac:chgData name="Aaron Myrie" userId="c940499d-0258-4d32-8fe8-8703ffea0597" providerId="ADAL" clId="{BFF3FB58-C428-4F0A-AD12-EA078C593134}" dt="2026-02-10T10:51:11.948" v="0" actId="33475"/>
          <ac:spMkLst>
            <pc:docMk/>
            <pc:sldMasterMk cId="0" sldId="2147483652"/>
            <ac:spMk id="5" creationId="{A913726E-A821-7B27-6090-5E5A0F84AB26}"/>
          </ac:spMkLst>
        </pc:spChg>
      </pc:sldMasterChg>
      <pc:sldMasterChg chg="addSp mod">
        <pc:chgData name="Aaron Myrie" userId="c940499d-0258-4d32-8fe8-8703ffea0597" providerId="ADAL" clId="{BFF3FB58-C428-4F0A-AD12-EA078C593134}" dt="2026-02-10T10:51:11.948" v="0" actId="33475"/>
        <pc:sldMasterMkLst>
          <pc:docMk/>
          <pc:sldMasterMk cId="0" sldId="2147483653"/>
        </pc:sldMasterMkLst>
        <pc:spChg chg="add">
          <ac:chgData name="Aaron Myrie" userId="c940499d-0258-4d32-8fe8-8703ffea0597" providerId="ADAL" clId="{BFF3FB58-C428-4F0A-AD12-EA078C593134}" dt="2026-02-10T10:51:11.948" v="0" actId="33475"/>
          <ac:spMkLst>
            <pc:docMk/>
            <pc:sldMasterMk cId="0" sldId="2147483653"/>
            <ac:spMk id="4" creationId="{4C3B0EFF-FB3F-88EB-6C87-706C53477159}"/>
          </ac:spMkLst>
        </pc:spChg>
        <pc:spChg chg="add">
          <ac:chgData name="Aaron Myrie" userId="c940499d-0258-4d32-8fe8-8703ffea0597" providerId="ADAL" clId="{BFF3FB58-C428-4F0A-AD12-EA078C593134}" dt="2026-02-10T10:51:11.948" v="0" actId="33475"/>
          <ac:spMkLst>
            <pc:docMk/>
            <pc:sldMasterMk cId="0" sldId="2147483653"/>
            <ac:spMk id="5" creationId="{4DFB785E-5EBB-C701-6F5E-DF4F433BAFFE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3237aa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3237aa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401416" y="215913"/>
            <a:ext cx="7494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4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08718" y="1162878"/>
            <a:ext cx="8686800" cy="3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B5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435">
              <a:alpha val="68235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063487" y="1898373"/>
            <a:ext cx="7007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063487" y="2870488"/>
            <a:ext cx="70071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4731601"/>
            <a:ext cx="9144000" cy="411900"/>
          </a:xfrm>
          <a:prstGeom prst="rect">
            <a:avLst/>
          </a:prstGeom>
          <a:solidFill>
            <a:srgbClr val="006435">
              <a:alpha val="60000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657600" y="4814439"/>
            <a:ext cx="1828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0" y="392"/>
            <a:ext cx="9144000" cy="889800"/>
          </a:xfrm>
          <a:prstGeom prst="rect">
            <a:avLst/>
          </a:prstGeom>
          <a:solidFill>
            <a:srgbClr val="006435">
              <a:alpha val="60000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2330824" y="160989"/>
            <a:ext cx="44724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Street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57" y="186593"/>
            <a:ext cx="798600" cy="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401416" y="215915"/>
            <a:ext cx="7494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08720" y="1162878"/>
            <a:ext cx="8686800" cy="3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B5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31601"/>
            <a:ext cx="9144000" cy="4119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400560" y="4834500"/>
            <a:ext cx="5049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661" y="219139"/>
            <a:ext cx="872700" cy="52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 rot="10800000">
            <a:off x="218659" y="954157"/>
            <a:ext cx="8686800" cy="0"/>
          </a:xfrm>
          <a:prstGeom prst="straightConnector1">
            <a:avLst/>
          </a:prstGeom>
          <a:noFill/>
          <a:ln w="9525" cap="flat" cmpd="sng">
            <a:solidFill>
              <a:srgbClr val="0064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/>
          <p:nvPr/>
        </p:nvSpPr>
        <p:spPr>
          <a:xfrm>
            <a:off x="218661" y="4814439"/>
            <a:ext cx="103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17879-D481-9399-8322-B55C2B8842B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12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3726E-A821-7B27-6090-5E5A0F84AB2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12412" y="49276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4731601"/>
            <a:ext cx="9144000" cy="411900"/>
          </a:xfrm>
          <a:prstGeom prst="rect">
            <a:avLst/>
          </a:prstGeom>
          <a:solidFill>
            <a:srgbClr val="006C56"/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8400560" y="4834500"/>
            <a:ext cx="5049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661" y="219141"/>
            <a:ext cx="872700" cy="52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5"/>
          <p:cNvCxnSpPr/>
          <p:nvPr/>
        </p:nvCxnSpPr>
        <p:spPr>
          <a:xfrm rot="10800000">
            <a:off x="218660" y="954157"/>
            <a:ext cx="8686800" cy="0"/>
          </a:xfrm>
          <a:prstGeom prst="straightConnector1">
            <a:avLst/>
          </a:prstGeom>
          <a:noFill/>
          <a:ln w="9525" cap="flat" cmpd="sng">
            <a:solidFill>
              <a:srgbClr val="006B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/>
          <p:nvPr/>
        </p:nvSpPr>
        <p:spPr>
          <a:xfrm>
            <a:off x="218661" y="4814439"/>
            <a:ext cx="103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"/>
              <a:buFont typeface="Arial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Crown copyright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B0EFF-FB3F-88EB-6C87-706C534771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12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B785E-5EBB-C701-6F5E-DF4F433BAFF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12412" y="49276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 descr="A screen shot of a computer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70" y="1"/>
            <a:ext cx="9181317" cy="51710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-4195" y="-20"/>
            <a:ext cx="9189900" cy="5171100"/>
          </a:xfrm>
          <a:prstGeom prst="rect">
            <a:avLst/>
          </a:prstGeom>
          <a:solidFill>
            <a:srgbClr val="006435">
              <a:alpha val="68240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0" y="-2258"/>
            <a:ext cx="9181500" cy="889800"/>
          </a:xfrm>
          <a:prstGeom prst="rect">
            <a:avLst/>
          </a:prstGeom>
          <a:solidFill>
            <a:srgbClr val="006435">
              <a:alpha val="60000"/>
            </a:srgbClr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557" y="186593"/>
            <a:ext cx="798600" cy="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/>
        </p:nvSpPr>
        <p:spPr>
          <a:xfrm>
            <a:off x="1216823" y="1599144"/>
            <a:ext cx="70071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Street Manager </a:t>
            </a:r>
            <a:b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000">
                <a:solidFill>
                  <a:schemeClr val="lt1"/>
                </a:solidFill>
              </a:rPr>
              <a:t>Governance 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7082287" y="4736980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 Crown copyright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172862" y="941775"/>
            <a:ext cx="6954961" cy="1472325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1" dirty="0"/>
              <a:t>Street Manager Steering group</a:t>
            </a:r>
            <a:endParaRPr sz="1000" b="1" i="1" dirty="0"/>
          </a:p>
        </p:txBody>
      </p:sp>
      <p:sp>
        <p:nvSpPr>
          <p:cNvPr id="61" name="Google Shape;61;p10"/>
          <p:cNvSpPr/>
          <p:nvPr/>
        </p:nvSpPr>
        <p:spPr>
          <a:xfrm>
            <a:off x="3708409" y="2522075"/>
            <a:ext cx="2787568" cy="1564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1"/>
              <a:t>Design &amp; Technical authority</a:t>
            </a:r>
            <a:endParaRPr sz="1000" b="1" i="1"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401416" y="215915"/>
            <a:ext cx="74940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Governance structure</a:t>
            </a:r>
            <a:endParaRPr/>
          </a:p>
        </p:txBody>
      </p:sp>
      <p:sp>
        <p:nvSpPr>
          <p:cNvPr id="63" name="Google Shape;63;p10"/>
          <p:cNvSpPr/>
          <p:nvPr/>
        </p:nvSpPr>
        <p:spPr>
          <a:xfrm>
            <a:off x="185236" y="1283903"/>
            <a:ext cx="1661102" cy="1676197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LHAs</a:t>
            </a:r>
            <a:r>
              <a:rPr lang="en-GB" sz="1000" dirty="0"/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1 x standing member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(2.5 </a:t>
            </a:r>
            <a:r>
              <a:rPr lang="en-GB" sz="1000" dirty="0" err="1"/>
              <a:t>yr</a:t>
            </a:r>
            <a:r>
              <a:rPr lang="en-GB" sz="1000" dirty="0"/>
              <a:t> appointment)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4 x user reps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(1 </a:t>
            </a:r>
            <a:r>
              <a:rPr lang="en-GB" sz="1000" dirty="0" err="1"/>
              <a:t>yr</a:t>
            </a:r>
            <a:r>
              <a:rPr lang="en-GB" sz="1000" dirty="0"/>
              <a:t> appointment</a:t>
            </a:r>
            <a:endParaRPr sz="1000" dirty="0"/>
          </a:p>
        </p:txBody>
      </p:sp>
      <p:sp>
        <p:nvSpPr>
          <p:cNvPr id="64" name="Google Shape;64;p10"/>
          <p:cNvSpPr/>
          <p:nvPr/>
        </p:nvSpPr>
        <p:spPr>
          <a:xfrm>
            <a:off x="1894034" y="1283903"/>
            <a:ext cx="1795157" cy="1457847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latin typeface="+mj-lt"/>
              </a:rPr>
              <a:t>Utilities</a:t>
            </a:r>
            <a:r>
              <a:rPr lang="en-GB" sz="1000" dirty="0">
                <a:latin typeface="+mj-lt"/>
              </a:rPr>
              <a:t>:</a:t>
            </a:r>
          </a:p>
          <a:p>
            <a:pPr lvl="0" algn="ctr"/>
            <a:r>
              <a:rPr lang="en-GB" sz="1000" dirty="0"/>
              <a:t>1 x standing member </a:t>
            </a:r>
          </a:p>
          <a:p>
            <a:pPr lvl="0" algn="ctr"/>
            <a:r>
              <a:rPr lang="en-GB" sz="1000" dirty="0"/>
              <a:t>(2.5 </a:t>
            </a:r>
            <a:r>
              <a:rPr lang="en-GB" sz="1000" dirty="0" err="1"/>
              <a:t>yr</a:t>
            </a:r>
            <a:r>
              <a:rPr lang="en-GB" sz="1000" dirty="0"/>
              <a:t> appointment)</a:t>
            </a:r>
          </a:p>
          <a:p>
            <a:pPr lvl="0" algn="ctr"/>
            <a:r>
              <a:rPr lang="en-GB" sz="1000" dirty="0"/>
              <a:t>4 x user reps </a:t>
            </a:r>
          </a:p>
          <a:p>
            <a:pPr lvl="0" algn="ctr"/>
            <a:r>
              <a:rPr lang="en-GB" sz="1000" dirty="0"/>
              <a:t>(1 </a:t>
            </a:r>
            <a:r>
              <a:rPr lang="en-GB" sz="1000" dirty="0" err="1"/>
              <a:t>yr</a:t>
            </a:r>
            <a:r>
              <a:rPr lang="en-GB" sz="1000" dirty="0"/>
              <a:t> appointment</a:t>
            </a:r>
          </a:p>
        </p:txBody>
      </p:sp>
      <p:sp>
        <p:nvSpPr>
          <p:cNvPr id="65" name="Google Shape;65;p10"/>
          <p:cNvSpPr/>
          <p:nvPr/>
        </p:nvSpPr>
        <p:spPr>
          <a:xfrm>
            <a:off x="6011901" y="1285361"/>
            <a:ext cx="1038300" cy="693774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CHAIRS:</a:t>
            </a:r>
            <a:endParaRPr sz="1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Paul Chandler DfT</a:t>
            </a:r>
            <a:endParaRPr sz="1000" dirty="0"/>
          </a:p>
        </p:txBody>
      </p:sp>
      <p:sp>
        <p:nvSpPr>
          <p:cNvPr id="66" name="Google Shape;66;p10"/>
          <p:cNvSpPr/>
          <p:nvPr/>
        </p:nvSpPr>
        <p:spPr>
          <a:xfrm>
            <a:off x="3718523" y="2774871"/>
            <a:ext cx="1711329" cy="1068499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Subject Matter Experts (SMEs)</a:t>
            </a:r>
            <a:r>
              <a:rPr lang="en-GB" sz="1000" dirty="0"/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2 x HA reps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2 x utility reps</a:t>
            </a:r>
            <a:endParaRPr sz="1000" dirty="0"/>
          </a:p>
        </p:txBody>
      </p:sp>
      <p:sp>
        <p:nvSpPr>
          <p:cNvPr id="67" name="Google Shape;67;p10"/>
          <p:cNvSpPr/>
          <p:nvPr/>
        </p:nvSpPr>
        <p:spPr>
          <a:xfrm>
            <a:off x="1070050" y="4293375"/>
            <a:ext cx="5032800" cy="463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Users</a:t>
            </a:r>
            <a:endParaRPr sz="1000" b="1" dirty="0"/>
          </a:p>
        </p:txBody>
      </p:sp>
      <p:cxnSp>
        <p:nvCxnSpPr>
          <p:cNvPr id="71" name="Google Shape;71;p10"/>
          <p:cNvCxnSpPr>
            <a:cxnSpLocks/>
          </p:cNvCxnSpPr>
          <p:nvPr/>
        </p:nvCxnSpPr>
        <p:spPr>
          <a:xfrm>
            <a:off x="6832175" y="2188350"/>
            <a:ext cx="899935" cy="13719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9" name="Google Shape;79;p10"/>
          <p:cNvSpPr txBox="1"/>
          <p:nvPr/>
        </p:nvSpPr>
        <p:spPr>
          <a:xfrm>
            <a:off x="5502882" y="3664550"/>
            <a:ext cx="1318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Feedback/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survey </a:t>
            </a:r>
            <a:endParaRPr sz="1000" i="1" dirty="0"/>
          </a:p>
        </p:txBody>
      </p:sp>
      <p:sp>
        <p:nvSpPr>
          <p:cNvPr id="68" name="Google Shape;68;p10"/>
          <p:cNvSpPr/>
          <p:nvPr/>
        </p:nvSpPr>
        <p:spPr>
          <a:xfrm>
            <a:off x="5502882" y="2806112"/>
            <a:ext cx="880800" cy="489287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Paul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</a:rPr>
              <a:t>DfT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</a:rPr>
              <a:t>Supplier</a:t>
            </a:r>
            <a:endParaRPr sz="1000" dirty="0"/>
          </a:p>
        </p:txBody>
      </p:sp>
      <p:sp>
        <p:nvSpPr>
          <p:cNvPr id="82" name="Google Shape;82;p10"/>
          <p:cNvSpPr/>
          <p:nvPr/>
        </p:nvSpPr>
        <p:spPr>
          <a:xfrm>
            <a:off x="3718523" y="1283903"/>
            <a:ext cx="1092836" cy="690447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Contractor</a:t>
            </a:r>
            <a:r>
              <a:rPr lang="en-GB" sz="1000" dirty="0"/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1 x user rep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(1 </a:t>
            </a:r>
            <a:r>
              <a:rPr lang="en-GB" sz="1000" dirty="0" err="1"/>
              <a:t>yr</a:t>
            </a:r>
            <a:r>
              <a:rPr lang="en-GB" sz="1000" dirty="0"/>
              <a:t> appointment)</a:t>
            </a:r>
            <a:endParaRPr sz="1000" dirty="0"/>
          </a:p>
        </p:txBody>
      </p:sp>
      <p:sp>
        <p:nvSpPr>
          <p:cNvPr id="83" name="Google Shape;83;p10"/>
          <p:cNvSpPr/>
          <p:nvPr/>
        </p:nvSpPr>
        <p:spPr>
          <a:xfrm>
            <a:off x="4859055" y="1283903"/>
            <a:ext cx="1115321" cy="693774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HA Promoter</a:t>
            </a:r>
            <a:r>
              <a:rPr lang="en-GB" sz="1000" dirty="0"/>
              <a:t>:</a:t>
            </a:r>
          </a:p>
          <a:p>
            <a:pPr lvl="0" algn="ctr"/>
            <a:r>
              <a:rPr lang="en-GB" sz="1000" dirty="0"/>
              <a:t>1 x user rep</a:t>
            </a:r>
          </a:p>
          <a:p>
            <a:pPr lvl="0" algn="ctr"/>
            <a:r>
              <a:rPr lang="en-GB" sz="1000" dirty="0"/>
              <a:t>(1 </a:t>
            </a:r>
            <a:r>
              <a:rPr lang="en-GB" sz="1000" dirty="0" err="1"/>
              <a:t>yr</a:t>
            </a:r>
            <a:r>
              <a:rPr lang="en-GB" sz="1000" dirty="0"/>
              <a:t> appointment)</a:t>
            </a:r>
          </a:p>
        </p:txBody>
      </p:sp>
      <p:sp>
        <p:nvSpPr>
          <p:cNvPr id="86" name="Google Shape;86;p10"/>
          <p:cNvSpPr/>
          <p:nvPr/>
        </p:nvSpPr>
        <p:spPr>
          <a:xfrm>
            <a:off x="7948100" y="1197806"/>
            <a:ext cx="945084" cy="8708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Other industry groups and organisations</a:t>
            </a:r>
            <a:endParaRPr sz="1000" dirty="0"/>
          </a:p>
        </p:txBody>
      </p:sp>
      <p:cxnSp>
        <p:nvCxnSpPr>
          <p:cNvPr id="90" name="Google Shape;90;p10"/>
          <p:cNvCxnSpPr>
            <a:cxnSpLocks/>
          </p:cNvCxnSpPr>
          <p:nvPr/>
        </p:nvCxnSpPr>
        <p:spPr>
          <a:xfrm>
            <a:off x="7062795" y="1748615"/>
            <a:ext cx="84728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6" name="Google Shape;96;p10"/>
          <p:cNvSpPr/>
          <p:nvPr/>
        </p:nvSpPr>
        <p:spPr>
          <a:xfrm>
            <a:off x="7374500" y="3880350"/>
            <a:ext cx="1398900" cy="669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Street Manager interface</a:t>
            </a:r>
            <a:endParaRPr sz="1000" dirty="0"/>
          </a:p>
        </p:txBody>
      </p:sp>
      <p:sp>
        <p:nvSpPr>
          <p:cNvPr id="97" name="Google Shape;97;p10"/>
          <p:cNvSpPr txBox="1"/>
          <p:nvPr/>
        </p:nvSpPr>
        <p:spPr>
          <a:xfrm>
            <a:off x="7366234" y="3371550"/>
            <a:ext cx="1193149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Data, stats, Google Analytics</a:t>
            </a:r>
            <a:endParaRPr sz="1000" i="1" dirty="0"/>
          </a:p>
        </p:txBody>
      </p:sp>
      <p:sp>
        <p:nvSpPr>
          <p:cNvPr id="98" name="Google Shape;98;p10"/>
          <p:cNvSpPr txBox="1"/>
          <p:nvPr/>
        </p:nvSpPr>
        <p:spPr>
          <a:xfrm>
            <a:off x="7054399" y="1441916"/>
            <a:ext cx="851713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Feedback</a:t>
            </a:r>
            <a:endParaRPr sz="1000" i="1" dirty="0"/>
          </a:p>
        </p:txBody>
      </p:sp>
      <p:sp>
        <p:nvSpPr>
          <p:cNvPr id="100" name="Google Shape;100;p10"/>
          <p:cNvSpPr txBox="1"/>
          <p:nvPr/>
        </p:nvSpPr>
        <p:spPr>
          <a:xfrm>
            <a:off x="1711784" y="3295400"/>
            <a:ext cx="826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/>
              <a:t>Feedback</a:t>
            </a:r>
            <a:endParaRPr sz="1000" i="1" dirty="0"/>
          </a:p>
        </p:txBody>
      </p:sp>
      <p:cxnSp>
        <p:nvCxnSpPr>
          <p:cNvPr id="102" name="Google Shape;90;p10">
            <a:extLst>
              <a:ext uri="{FF2B5EF4-FFF2-40B4-BE49-F238E27FC236}">
                <a16:creationId xmlns:a16="http://schemas.microsoft.com/office/drawing/2014/main" id="{B9081360-6E70-413B-82E1-686B8DE723E6}"/>
              </a:ext>
            </a:extLst>
          </p:cNvPr>
          <p:cNvCxnSpPr>
            <a:cxnSpLocks/>
          </p:cNvCxnSpPr>
          <p:nvPr/>
        </p:nvCxnSpPr>
        <p:spPr>
          <a:xfrm>
            <a:off x="3263874" y="2883775"/>
            <a:ext cx="376937" cy="3468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3" name="Google Shape;90;p10">
            <a:extLst>
              <a:ext uri="{FF2B5EF4-FFF2-40B4-BE49-F238E27FC236}">
                <a16:creationId xmlns:a16="http://schemas.microsoft.com/office/drawing/2014/main" id="{F2043753-4EC3-43FD-88B9-3B01A62216AA}"/>
              </a:ext>
            </a:extLst>
          </p:cNvPr>
          <p:cNvCxnSpPr>
            <a:cxnSpLocks/>
          </p:cNvCxnSpPr>
          <p:nvPr/>
        </p:nvCxnSpPr>
        <p:spPr>
          <a:xfrm flipV="1">
            <a:off x="3452663" y="3590575"/>
            <a:ext cx="188148" cy="611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4" name="Google Shape;90;p10">
            <a:extLst>
              <a:ext uri="{FF2B5EF4-FFF2-40B4-BE49-F238E27FC236}">
                <a16:creationId xmlns:a16="http://schemas.microsoft.com/office/drawing/2014/main" id="{1A298C76-1B3B-428C-9625-6AC00417FF72}"/>
              </a:ext>
            </a:extLst>
          </p:cNvPr>
          <p:cNvCxnSpPr>
            <a:cxnSpLocks/>
          </p:cNvCxnSpPr>
          <p:nvPr/>
        </p:nvCxnSpPr>
        <p:spPr>
          <a:xfrm>
            <a:off x="2443857" y="2785025"/>
            <a:ext cx="0" cy="13493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5" name="Google Shape;90;p10">
            <a:extLst>
              <a:ext uri="{FF2B5EF4-FFF2-40B4-BE49-F238E27FC236}">
                <a16:creationId xmlns:a16="http://schemas.microsoft.com/office/drawing/2014/main" id="{D7958AE3-527B-4605-8F54-9DE381BEE491}"/>
              </a:ext>
            </a:extLst>
          </p:cNvPr>
          <p:cNvCxnSpPr>
            <a:cxnSpLocks/>
          </p:cNvCxnSpPr>
          <p:nvPr/>
        </p:nvCxnSpPr>
        <p:spPr>
          <a:xfrm flipV="1">
            <a:off x="5883639" y="3165825"/>
            <a:ext cx="195364" cy="10882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A2581AD061743939E0DAFD40125AE" ma:contentTypeVersion="18" ma:contentTypeDescription="Create a new document." ma:contentTypeScope="" ma:versionID="dd63f582530ef019c9c42259a824edfc">
  <xsd:schema xmlns:xsd="http://www.w3.org/2001/XMLSchema" xmlns:xs="http://www.w3.org/2001/XMLSchema" xmlns:p="http://schemas.microsoft.com/office/2006/metadata/properties" xmlns:ns2="99a4d6c6-ce51-4eb0-b677-b94713792112" xmlns:ns3="15ff3d39-6e7b-4d70-9b7c-8d9fe85d0f29" xmlns:ns4="1aec128b-99c9-453d-9d73-d76a91c611f6" targetNamespace="http://schemas.microsoft.com/office/2006/metadata/properties" ma:root="true" ma:fieldsID="424ea35d10ed3ab80431387675f93138" ns2:_="" ns3:_="" ns4:_="">
    <xsd:import namespace="99a4d6c6-ce51-4eb0-b677-b94713792112"/>
    <xsd:import namespace="15ff3d39-6e7b-4d70-9b7c-8d9fe85d0f29"/>
    <xsd:import namespace="1aec128b-99c9-453d-9d73-d76a91c611f6"/>
    <xsd:element name="properties">
      <xsd:complexType>
        <xsd:sequence>
          <xsd:element name="documentManagement">
            <xsd:complexType>
              <xsd:all>
                <xsd:element ref="ns3:Security_x0020_Classification" minOccurs="0"/>
                <xsd:element ref="ns3:Historical_x0020_Importance" minOccurs="0"/>
                <xsd:element ref="ns2:faff6b9e154c4d7b9916e7f194058523" minOccurs="0"/>
                <xsd:element ref="ns3:TaxCatchAll" minOccurs="0"/>
                <xsd:element ref="ns3:TaxCatchAllLabel" minOccurs="0"/>
                <xsd:element ref="ns2:p160ff2b44854ccfb759c5e28252469a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2:SharedWithUsers" minOccurs="0"/>
                <xsd:element ref="ns2:SharedWithDetail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3:dlc_EmailBCC" minOccurs="0"/>
                <xsd:element ref="ns3:dlc_EmailCC" minOccurs="0"/>
                <xsd:element ref="ns3:dlc_EmailReceivedUTC" minOccurs="0"/>
                <xsd:element ref="ns3:dlc_EmailSentUTC" minOccurs="0"/>
                <xsd:element ref="ns3:dlc_EmailFrom" minOccurs="0"/>
                <xsd:element ref="ns3:dlc_EmailSubject" minOccurs="0"/>
                <xsd:element ref="ns3:dlc_EmailTo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4d6c6-ce51-4eb0-b677-b94713792112" elementFormDefault="qualified">
    <xsd:import namespace="http://schemas.microsoft.com/office/2006/documentManagement/types"/>
    <xsd:import namespace="http://schemas.microsoft.com/office/infopath/2007/PartnerControls"/>
    <xsd:element name="faff6b9e154c4d7b9916e7f194058523" ma:index="8" nillable="true" ma:taxonomy="true" ma:internalName="faff6b9e154c4d7b9916e7f194058523" ma:taxonomyFieldName="FinancialYear" ma:displayName="Financial Year" ma:default="" ma:fieldId="{faff6b9e-154c-4d7b-9916-e7f194058523}" ma:sspId="5de26ec3-896b-4bef-bed1-ad194f885b2b" ma:termSetId="ad0d7153-16bc-4f62-8559-37863dc2e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60ff2b44854ccfb759c5e28252469a" ma:index="12" nillable="true" ma:taxonomy="true" ma:internalName="p160ff2b44854ccfb759c5e28252469a" ma:taxonomyFieldName="CustomTag" ma:displayName="Custom Tag" ma:default="" ma:fieldId="{9160ff2b-4485-4ccf-b759-c5e28252469a}" ma:sspId="5de26ec3-896b-4bef-bed1-ad194f885b2b" ma:termSetId="51c93482-312b-4664-ab72-180dd9c3b7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3d39-6e7b-4d70-9b7c-8d9fe85d0f29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4" nillable="true" ma:displayName="Security Classification" ma:default="Official" ma:format="Dropdown" ma:internalName="Security_x0020_Classification">
      <xsd:simpleType>
        <xsd:restriction base="dms:Choice">
          <xsd:enumeration value="Official"/>
          <xsd:enumeration value="Official Sensitive"/>
        </xsd:restriction>
      </xsd:simpleType>
    </xsd:element>
    <xsd:element name="Historical_x0020_Importance" ma:index="5" nillable="true" ma:displayName="Historical Importance" ma:default="0" ma:internalName="Historical_x0020_Importance">
      <xsd:simpleType>
        <xsd:restriction base="dms:Boolean"/>
      </xsd:simpleType>
    </xsd:element>
    <xsd:element name="TaxCatchAll" ma:index="9" nillable="true" ma:displayName="Taxonomy Catch All Column" ma:hidden="true" ma:list="{5388ea89-8184-48af-9899-63205301ba25}" ma:internalName="TaxCatchAll" ma:showField="CatchAllData" ma:web="99a4d6c6-ce51-4eb0-b677-b947137921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388ea89-8184-48af-9899-63205301ba25}" ma:internalName="TaxCatchAllLabel" ma:readOnly="true" ma:showField="CatchAllDataLabel" ma:web="99a4d6c6-ce51-4eb0-b677-b947137921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lc_EmailBCC" ma:index="32" nillable="true" ma:displayName="BCC" ma:description="" ma:internalName="dlc_EmailBCC">
      <xsd:simpleType>
        <xsd:restriction base="dms:Note">
          <xsd:maxLength value="1024"/>
        </xsd:restriction>
      </xsd:simpleType>
    </xsd:element>
    <xsd:element name="dlc_EmailCC" ma:index="33" nillable="true" ma:displayName="CC" ma:description="" ma:internalName="dlc_EmailCC">
      <xsd:simpleType>
        <xsd:restriction base="dms:Note">
          <xsd:maxLength value="1024"/>
        </xsd:restriction>
      </xsd:simpleType>
    </xsd:element>
    <xsd:element name="dlc_EmailReceivedUTC" ma:index="34" nillable="true" ma:displayName="Date Received" ma:description="" ma:internalName="dlc_EmailReceivedUTC">
      <xsd:simpleType>
        <xsd:restriction base="dms:DateTime"/>
      </xsd:simpleType>
    </xsd:element>
    <xsd:element name="dlc_EmailSentUTC" ma:index="35" nillable="true" ma:displayName="Date Sent" ma:description="" ma:internalName="dlc_EmailSentUTC">
      <xsd:simpleType>
        <xsd:restriction base="dms:DateTime"/>
      </xsd:simpleType>
    </xsd:element>
    <xsd:element name="dlc_EmailFrom" ma:index="36" nillable="true" ma:displayName="From" ma:description="" ma:internalName="dlc_EmailFrom">
      <xsd:simpleType>
        <xsd:restriction base="dms:Text">
          <xsd:maxLength value="255"/>
        </xsd:restriction>
      </xsd:simpleType>
    </xsd:element>
    <xsd:element name="dlc_EmailSubject" ma:index="37" nillable="true" ma:displayName="Subject" ma:description="" ma:internalName="dlc_EmailSubject">
      <xsd:simpleType>
        <xsd:restriction base="dms:Note"/>
      </xsd:simpleType>
    </xsd:element>
    <xsd:element name="dlc_EmailTo" ma:index="38" nillable="true" ma:displayName="To" ma:description="" ma:internalName="dlc_EmailT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c128b-99c9-453d-9d73-d76a91c61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5de26ec3-896b-4bef-bed1-ad194f885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160ff2b44854ccfb759c5e28252469a xmlns="99a4d6c6-ce51-4eb0-b677-b94713792112">
      <Terms xmlns="http://schemas.microsoft.com/office/infopath/2007/PartnerControls"/>
    </p160ff2b44854ccfb759c5e28252469a>
    <faff6b9e154c4d7b9916e7f194058523 xmlns="99a4d6c6-ce51-4eb0-b677-b94713792112">
      <Terms xmlns="http://schemas.microsoft.com/office/infopath/2007/PartnerControls"/>
    </faff6b9e154c4d7b9916e7f194058523>
    <TaxCatchAll xmlns="15ff3d39-6e7b-4d70-9b7c-8d9fe85d0f29" xsi:nil="true"/>
    <Historical_x0020_Importance xmlns="15ff3d39-6e7b-4d70-9b7c-8d9fe85d0f29">false</Historical_x0020_Importance>
    <Security_x0020_Classification xmlns="15ff3d39-6e7b-4d70-9b7c-8d9fe85d0f29">Official</Security_x0020_Classification>
    <lcf76f155ced4ddcb4097134ff3c332f xmlns="1aec128b-99c9-453d-9d73-d76a91c611f6">
      <Terms xmlns="http://schemas.microsoft.com/office/infopath/2007/PartnerControls"/>
    </lcf76f155ced4ddcb4097134ff3c332f>
    <dlc_EmailTo xmlns="15ff3d39-6e7b-4d70-9b7c-8d9fe85d0f29" xsi:nil="true"/>
    <dlc_EmailSubject xmlns="15ff3d39-6e7b-4d70-9b7c-8d9fe85d0f29" xsi:nil="true"/>
    <dlc_EmailCC xmlns="15ff3d39-6e7b-4d70-9b7c-8d9fe85d0f29" xsi:nil="true"/>
    <dlc_EmailBCC xmlns="15ff3d39-6e7b-4d70-9b7c-8d9fe85d0f29" xsi:nil="true"/>
    <dlc_EmailFrom xmlns="15ff3d39-6e7b-4d70-9b7c-8d9fe85d0f29" xsi:nil="true"/>
    <dlc_EmailReceivedUTC xmlns="15ff3d39-6e7b-4d70-9b7c-8d9fe85d0f29" xsi:nil="true"/>
    <dlc_EmailSentUTC xmlns="15ff3d39-6e7b-4d70-9b7c-8d9fe85d0f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89FD1-005E-499A-9D56-2D4D3E95E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4d6c6-ce51-4eb0-b677-b94713792112"/>
    <ds:schemaRef ds:uri="15ff3d39-6e7b-4d70-9b7c-8d9fe85d0f29"/>
    <ds:schemaRef ds:uri="1aec128b-99c9-453d-9d73-d76a91c61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C195A9-AA5D-4F80-AE83-D988157C2D72}">
  <ds:schemaRefs>
    <ds:schemaRef ds:uri="http://schemas.microsoft.com/office/2006/documentManagement/types"/>
    <ds:schemaRef ds:uri="1aec128b-99c9-453d-9d73-d76a91c611f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5ff3d39-6e7b-4d70-9b7c-8d9fe85d0f29"/>
    <ds:schemaRef ds:uri="http://schemas.microsoft.com/office/2006/metadata/properties"/>
    <ds:schemaRef ds:uri="http://purl.org/dc/terms/"/>
    <ds:schemaRef ds:uri="99a4d6c6-ce51-4eb0-b677-b947137921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AF065A-8B1C-4FE0-8389-250FB933D6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c28fc3-7798-4269-87f4-d58050cd53cb}" enabled="1" method="Privileged" siteId="{28b782fb-41e1-48ea-bfc3-ad7558ce713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120</Words>
  <Application>Microsoft Office PowerPoint</Application>
  <PresentationFormat>On-screen Show (16:9)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Noto Sans Symbols</vt:lpstr>
      <vt:lpstr>Default Design</vt:lpstr>
      <vt:lpstr>Default Design</vt:lpstr>
      <vt:lpstr>PowerPoint Presentation</vt:lpstr>
      <vt:lpstr>Governance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Kendall</dc:creator>
  <cp:lastModifiedBy>Aaron Myrie</cp:lastModifiedBy>
  <cp:revision>10</cp:revision>
  <dcterms:modified xsi:type="dcterms:W3CDTF">2026-02-10T10:51:38Z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0x010100C53A2581AD061743939E0DAFD40125AE</vt:lpwstr>
  </property>
  <property fmtid="{D5CDD505-2E9C-101B-9397-08002B2CF9AE}" pid="3" name="CustomTag">
    <vt:lpwstr/>
  </property>
  <property fmtid="{D5CDD505-2E9C-101B-9397-08002B2CF9AE}" pid="4" name="FinancialYear">
    <vt:lpwstr/>
  </property>
  <property fmtid="{D5CDD505-2E9C-101B-9397-08002B2CF9AE}" pid="5" name="FilePlan">
    <vt:lpwstr/>
  </property>
  <property fmtid="{D5CDD505-2E9C-101B-9397-08002B2CF9AE}" pid="6" name="gd9880c4c8eb43b399538ea092bc7f39">
    <vt:lpwstr/>
  </property>
  <property fmtid="{D5CDD505-2E9C-101B-9397-08002B2CF9AE}" pid="7" name="ClassificationContentMarkingFooterLocations">
    <vt:lpwstr>Default Design:5\Default Design:5</vt:lpwstr>
  </property>
  <property fmtid="{D5CDD505-2E9C-101B-9397-08002B2CF9AE}" pid="8" name="ClassificationContentMarkingFooterText">
    <vt:lpwstr>OFFICIAL</vt:lpwstr>
  </property>
  <property fmtid="{D5CDD505-2E9C-101B-9397-08002B2CF9AE}" pid="9" name="ClassificationContentMarkingHeaderLocations">
    <vt:lpwstr>Default Design:4\Default Design:4</vt:lpwstr>
  </property>
  <property fmtid="{D5CDD505-2E9C-101B-9397-08002B2CF9AE}" pid="10" name="ClassificationContentMarkingHeaderText">
    <vt:lpwstr>OFFICIAL</vt:lpwstr>
  </property>
</Properties>
</file>